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6"/>
  </p:notesMasterIdLst>
  <p:handoutMasterIdLst>
    <p:handoutMasterId r:id="rId7"/>
  </p:handoutMasterIdLst>
  <p:sldIdLst>
    <p:sldId id="268" r:id="rId5"/>
  </p:sldIdLst>
  <p:sldSz cx="12192000" cy="16256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FF3300"/>
    <a:srgbClr val="E43CD0"/>
    <a:srgbClr val="CE1CB9"/>
    <a:srgbClr val="E5C505"/>
    <a:srgbClr val="EA428A"/>
    <a:srgbClr val="FCE0D4"/>
    <a:srgbClr val="F8E0D8"/>
    <a:srgbClr val="FDD9D3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DD5AB9-1E88-4605-B10E-263614793E26}" v="112" dt="2025-08-04T01:58:27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2" autoAdjust="0"/>
    <p:restoredTop sz="94619" autoAdjust="0"/>
  </p:normalViewPr>
  <p:slideViewPr>
    <p:cSldViewPr snapToGrid="0">
      <p:cViewPr varScale="1">
        <p:scale>
          <a:sx n="45" d="100"/>
          <a:sy n="45" d="100"/>
        </p:scale>
        <p:origin x="26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dr002 (墨田みどり002)" userId="46bcb290-5578-434e-99d5-06d72ba6c822" providerId="ADAL" clId="{68DD5AB9-1E88-4605-B10E-263614793E26}"/>
    <pc:docChg chg="undo redo custSel modSld">
      <pc:chgData name="smdr002 (墨田みどり002)" userId="46bcb290-5578-434e-99d5-06d72ba6c822" providerId="ADAL" clId="{68DD5AB9-1E88-4605-B10E-263614793E26}" dt="2025-08-07T07:43:42.332" v="2400" actId="13926"/>
      <pc:docMkLst>
        <pc:docMk/>
      </pc:docMkLst>
      <pc:sldChg chg="addSp delSp modSp mod setBg">
        <pc:chgData name="smdr002 (墨田みどり002)" userId="46bcb290-5578-434e-99d5-06d72ba6c822" providerId="ADAL" clId="{68DD5AB9-1E88-4605-B10E-263614793E26}" dt="2025-08-07T07:43:42.332" v="2400" actId="13926"/>
        <pc:sldMkLst>
          <pc:docMk/>
          <pc:sldMk cId="3340576957" sldId="268"/>
        </pc:sldMkLst>
        <pc:spChg chg="mod">
          <ac:chgData name="smdr002 (墨田みどり002)" userId="46bcb290-5578-434e-99d5-06d72ba6c822" providerId="ADAL" clId="{68DD5AB9-1E88-4605-B10E-263614793E26}" dt="2025-08-07T07:41:53.065" v="2397" actId="122"/>
          <ac:spMkLst>
            <pc:docMk/>
            <pc:sldMk cId="3340576957" sldId="268"/>
            <ac:spMk id="2" creationId="{18C3B467-088C-4F3D-A9A7-105C4E1E20CD}"/>
          </ac:spMkLst>
        </pc:spChg>
        <pc:spChg chg="mod">
          <ac:chgData name="smdr002 (墨田みどり002)" userId="46bcb290-5578-434e-99d5-06d72ba6c822" providerId="ADAL" clId="{68DD5AB9-1E88-4605-B10E-263614793E26}" dt="2025-08-04T01:52:20.599" v="1229" actId="1076"/>
          <ac:spMkLst>
            <pc:docMk/>
            <pc:sldMk cId="3340576957" sldId="268"/>
            <ac:spMk id="3" creationId="{26F41A78-0A5F-B966-1C45-E62DC5A04652}"/>
          </ac:spMkLst>
        </pc:spChg>
        <pc:spChg chg="mod">
          <ac:chgData name="smdr002 (墨田みどり002)" userId="46bcb290-5578-434e-99d5-06d72ba6c822" providerId="ADAL" clId="{68DD5AB9-1E88-4605-B10E-263614793E26}" dt="2025-08-07T07:42:05.661" v="2398" actId="1076"/>
          <ac:spMkLst>
            <pc:docMk/>
            <pc:sldMk cId="3340576957" sldId="268"/>
            <ac:spMk id="4" creationId="{E262EF2C-9645-B156-F94B-0F8BC56202B4}"/>
          </ac:spMkLst>
        </pc:spChg>
        <pc:spChg chg="mod">
          <ac:chgData name="smdr002 (墨田みどり002)" userId="46bcb290-5578-434e-99d5-06d72ba6c822" providerId="ADAL" clId="{68DD5AB9-1E88-4605-B10E-263614793E26}" dt="2025-08-07T07:43:36.503" v="2399" actId="13926"/>
          <ac:spMkLst>
            <pc:docMk/>
            <pc:sldMk cId="3340576957" sldId="268"/>
            <ac:spMk id="5" creationId="{321E4908-F228-3CB8-1D17-D1D7F9A6336E}"/>
          </ac:spMkLst>
        </pc:spChg>
        <pc:spChg chg="mod">
          <ac:chgData name="smdr002 (墨田みどり002)" userId="46bcb290-5578-434e-99d5-06d72ba6c822" providerId="ADAL" clId="{68DD5AB9-1E88-4605-B10E-263614793E26}" dt="2025-08-07T07:43:42.332" v="2400" actId="13926"/>
          <ac:spMkLst>
            <pc:docMk/>
            <pc:sldMk cId="3340576957" sldId="268"/>
            <ac:spMk id="6" creationId="{98470188-0E9E-B308-6C18-A9E2F35044C8}"/>
          </ac:spMkLst>
        </pc:spChg>
        <pc:spChg chg="mod">
          <ac:chgData name="smdr002 (墨田みどり002)" userId="46bcb290-5578-434e-99d5-06d72ba6c822" providerId="ADAL" clId="{68DD5AB9-1E88-4605-B10E-263614793E26}" dt="2025-08-07T07:41:41.344" v="2395" actId="14100"/>
          <ac:spMkLst>
            <pc:docMk/>
            <pc:sldMk cId="3340576957" sldId="268"/>
            <ac:spMk id="7" creationId="{D43C19A0-E2B7-1FB5-EB51-6AA2284D5270}"/>
          </ac:spMkLst>
        </pc:spChg>
        <pc:spChg chg="add del mod">
          <ac:chgData name="smdr002 (墨田みどり002)" userId="46bcb290-5578-434e-99d5-06d72ba6c822" providerId="ADAL" clId="{68DD5AB9-1E88-4605-B10E-263614793E26}" dt="2025-08-04T01:58:17.349" v="1507" actId="208"/>
          <ac:spMkLst>
            <pc:docMk/>
            <pc:sldMk cId="3340576957" sldId="268"/>
            <ac:spMk id="10" creationId="{734C2362-319E-C64F-2267-F1E3A4F14AA5}"/>
          </ac:spMkLst>
        </pc:spChg>
        <pc:spChg chg="add mod">
          <ac:chgData name="smdr002 (墨田みどり002)" userId="46bcb290-5578-434e-99d5-06d72ba6c822" providerId="ADAL" clId="{68DD5AB9-1E88-4605-B10E-263614793E26}" dt="2025-08-07T07:41:41.344" v="2395" actId="14100"/>
          <ac:spMkLst>
            <pc:docMk/>
            <pc:sldMk cId="3340576957" sldId="268"/>
            <ac:spMk id="11" creationId="{77A640AD-9F3B-63BD-2B7A-167F1D422879}"/>
          </ac:spMkLst>
        </pc:spChg>
        <pc:spChg chg="mod ord">
          <ac:chgData name="smdr002 (墨田みどり002)" userId="46bcb290-5578-434e-99d5-06d72ba6c822" providerId="ADAL" clId="{68DD5AB9-1E88-4605-B10E-263614793E26}" dt="2025-08-04T01:56:22.846" v="1495" actId="1076"/>
          <ac:spMkLst>
            <pc:docMk/>
            <pc:sldMk cId="3340576957" sldId="268"/>
            <ac:spMk id="21" creationId="{5D059670-36DC-85BC-93CC-71C40C20E170}"/>
          </ac:spMkLst>
        </pc:spChg>
        <pc:picChg chg="add mod">
          <ac:chgData name="smdr002 (墨田みどり002)" userId="46bcb290-5578-434e-99d5-06d72ba6c822" providerId="ADAL" clId="{68DD5AB9-1E88-4605-B10E-263614793E26}" dt="2025-08-07T07:41:41.344" v="2395" actId="14100"/>
          <ac:picMkLst>
            <pc:docMk/>
            <pc:sldMk cId="3340576957" sldId="268"/>
            <ac:picMk id="9" creationId="{47AF1A35-2015-EC73-8002-09E9F4CF6750}"/>
          </ac:picMkLst>
        </pc:picChg>
        <pc:picChg chg="mod">
          <ac:chgData name="smdr002 (墨田みどり002)" userId="46bcb290-5578-434e-99d5-06d72ba6c822" providerId="ADAL" clId="{68DD5AB9-1E88-4605-B10E-263614793E26}" dt="2025-07-26T04:15:42.060" v="510" actId="1076"/>
          <ac:picMkLst>
            <pc:docMk/>
            <pc:sldMk cId="3340576957" sldId="268"/>
            <ac:picMk id="29" creationId="{06844ABE-556D-E5AA-3FDC-7D0DEAD793B0}"/>
          </ac:picMkLst>
        </pc:picChg>
      </pc:sldChg>
    </pc:docChg>
  </pc:docChgLst>
  <pc:docChgLst>
    <pc:chgData name="smdr003 (墨田みどり003)" userId="8af72c57-de1d-4406-a4d3-8f8d72a716d9" providerId="ADAL" clId="{9C6D6D76-8A04-4339-9EBE-4280BEA84283}"/>
    <pc:docChg chg="undo redo custSel addSld delSld modSld modMainMaster">
      <pc:chgData name="smdr003 (墨田みどり003)" userId="8af72c57-de1d-4406-a4d3-8f8d72a716d9" providerId="ADAL" clId="{9C6D6D76-8A04-4339-9EBE-4280BEA84283}" dt="2024-08-14T02:41:17.362" v="5420" actId="2696"/>
      <pc:docMkLst>
        <pc:docMk/>
      </pc:docMkLst>
      <pc:sldChg chg="addSp delSp modSp del mod setBg">
        <pc:chgData name="smdr003 (墨田みどり003)" userId="8af72c57-de1d-4406-a4d3-8f8d72a716d9" providerId="ADAL" clId="{9C6D6D76-8A04-4339-9EBE-4280BEA84283}" dt="2024-08-11T10:51:17.854" v="3359" actId="2696"/>
        <pc:sldMkLst>
          <pc:docMk/>
          <pc:sldMk cId="2875899872" sldId="266"/>
        </pc:sldMkLst>
      </pc:sldChg>
      <pc:sldChg chg="addSp delSp modSp del mod setBg">
        <pc:chgData name="smdr003 (墨田みどり003)" userId="8af72c57-de1d-4406-a4d3-8f8d72a716d9" providerId="ADAL" clId="{9C6D6D76-8A04-4339-9EBE-4280BEA84283}" dt="2024-08-14T02:41:17.362" v="5420" actId="2696"/>
        <pc:sldMkLst>
          <pc:docMk/>
          <pc:sldMk cId="1175417157" sldId="267"/>
        </pc:sldMkLst>
      </pc:sldChg>
      <pc:sldChg chg="modSp add del mod setBg">
        <pc:chgData name="smdr003 (墨田みどり003)" userId="8af72c57-de1d-4406-a4d3-8f8d72a716d9" providerId="ADAL" clId="{9C6D6D76-8A04-4339-9EBE-4280BEA84283}" dt="2024-08-13T23:48:38.798" v="4617" actId="2890"/>
        <pc:sldMkLst>
          <pc:docMk/>
          <pc:sldMk cId="2767814284" sldId="268"/>
        </pc:sldMkLst>
      </pc:sldChg>
      <pc:sldChg chg="addSp delSp modSp add mod setBg">
        <pc:chgData name="smdr003 (墨田みどり003)" userId="8af72c57-de1d-4406-a4d3-8f8d72a716d9" providerId="ADAL" clId="{9C6D6D76-8A04-4339-9EBE-4280BEA84283}" dt="2024-08-14T02:21:18.339" v="5419" actId="20577"/>
        <pc:sldMkLst>
          <pc:docMk/>
          <pc:sldMk cId="3340576957" sldId="268"/>
        </pc:sldMkLst>
      </pc:sldChg>
      <pc:sldMasterChg chg="modSldLayout">
        <pc:chgData name="smdr003 (墨田みどり003)" userId="8af72c57-de1d-4406-a4d3-8f8d72a716d9" providerId="ADAL" clId="{9C6D6D76-8A04-4339-9EBE-4280BEA84283}" dt="2024-08-13T23:48:36.432" v="4604"/>
        <pc:sldMasterMkLst>
          <pc:docMk/>
          <pc:sldMasterMk cId="1678925455" sldId="2147483855"/>
        </pc:sldMasterMkLst>
        <pc:sldLayoutChg chg="addSp delSp">
          <pc:chgData name="smdr003 (墨田みどり003)" userId="8af72c57-de1d-4406-a4d3-8f8d72a716d9" providerId="ADAL" clId="{9C6D6D76-8A04-4339-9EBE-4280BEA84283}" dt="2024-08-13T23:48:36.432" v="4604"/>
          <pc:sldLayoutMkLst>
            <pc:docMk/>
            <pc:sldMasterMk cId="1678925455" sldId="2147483855"/>
            <pc:sldLayoutMk cId="3942203237" sldId="2147483873"/>
          </pc:sldLayoutMkLst>
        </pc:sldLayoutChg>
      </pc:sldMasterChg>
      <pc:sldMasterChg chg="modSldLayout">
        <pc:chgData name="smdr003 (墨田みどり003)" userId="8af72c57-de1d-4406-a4d3-8f8d72a716d9" providerId="ADAL" clId="{9C6D6D76-8A04-4339-9EBE-4280BEA84283}" dt="2024-08-13T23:48:36.026" v="4600"/>
        <pc:sldMasterMkLst>
          <pc:docMk/>
          <pc:sldMasterMk cId="1474903328" sldId="2147483892"/>
        </pc:sldMasterMkLst>
        <pc:sldLayoutChg chg="addSp delSp">
          <pc:chgData name="smdr003 (墨田みどり003)" userId="8af72c57-de1d-4406-a4d3-8f8d72a716d9" providerId="ADAL" clId="{9C6D6D76-8A04-4339-9EBE-4280BEA84283}" dt="2024-08-13T23:48:36.026" v="4600"/>
          <pc:sldLayoutMkLst>
            <pc:docMk/>
            <pc:sldMasterMk cId="1474903328" sldId="2147483892"/>
            <pc:sldLayoutMk cId="2459330028" sldId="214748391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A304E-B19A-41F2-BF6E-AF097CD1119C}" type="datetime1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2025/8/7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ED83A-5B5B-44D9-AF1B-7D5A84B90E78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6075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6:14:55.5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6:14:56.2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 24575,'10'-10'0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8AB80D4-83A1-42E8-A034-E4F73E4A839D}" type="datetime1">
              <a:rPr lang="ja-JP" altLang="en-US" smtClean="0"/>
              <a:pPr/>
              <a:t>2025/8/7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6456DE3-4E01-4AFD-AD42-42312842ED8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46300" y="1243013"/>
            <a:ext cx="25146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altLang="ja-JP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234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1495556"/>
            <a:ext cx="6973824" cy="12395200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2603587"/>
            <a:ext cx="10318419" cy="10417749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14172913"/>
            <a:ext cx="8045373" cy="1759476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15112721"/>
            <a:ext cx="2329723" cy="82598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5DA149E-921D-43ED-8918-E812A0E9D527}" type="datetime1">
              <a:rPr lang="ja-JP" altLang="en-US" noProof="0" smtClean="0"/>
              <a:t>2025/8/7</a:t>
            </a:fld>
            <a:endParaRPr lang="ja-JP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15112720"/>
            <a:ext cx="4114800" cy="81966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15112720"/>
            <a:ext cx="2329723" cy="81966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B7E4EF-A1BD-40F4-AB7B-04F084DD991D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1625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1625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84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F4BF-ABA6-49F6-9721-BBCACE375DB6}" type="datetime1">
              <a:rPr lang="ja-JP" altLang="en-US" noProof="0" smtClean="0"/>
              <a:t>2025/8/7</a:t>
            </a:fld>
            <a:endParaRPr lang="ja-JP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131401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906396"/>
            <a:ext cx="2362573" cy="1327503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299" y="906396"/>
            <a:ext cx="7746023" cy="1327503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F4BF-ABA6-49F6-9721-BBCACE375DB6}" type="datetime1">
              <a:rPr lang="ja-JP" altLang="en-US" noProof="0" smtClean="0"/>
              <a:t>2025/8/7</a:t>
            </a:fld>
            <a:endParaRPr lang="ja-JP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152552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B0C979-18B1-4B6B-9A6A-065F9D7A2D0C}" type="datetime1">
              <a:rPr lang="ja-JP" altLang="en-US" noProof="0" smtClean="0"/>
              <a:t>2025/8/7</a:t>
            </a:fld>
            <a:endParaRPr lang="ja-JP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883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1" y="0"/>
            <a:ext cx="2814639" cy="16256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0" y="2545516"/>
            <a:ext cx="8187071" cy="9634671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12230596"/>
            <a:ext cx="7017488" cy="22545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15112721"/>
            <a:ext cx="1493947" cy="82598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579F4BF-ABA6-49F6-9721-BBCACE375DB6}" type="datetime1">
              <a:rPr lang="ja-JP" altLang="en-US" noProof="0" smtClean="0"/>
              <a:t>2025/8/7</a:t>
            </a:fld>
            <a:endParaRPr lang="ja-JP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15112720"/>
            <a:ext cx="4114800" cy="81966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15112720"/>
            <a:ext cx="1487567" cy="81966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874382" y="0"/>
            <a:ext cx="1646239" cy="16256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1" y="0"/>
            <a:ext cx="2814639" cy="16256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8031658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5418666"/>
            <a:ext cx="4791456" cy="85795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5418666"/>
            <a:ext cx="4791456" cy="85795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F4BF-ABA6-49F6-9721-BBCACE375DB6}" type="datetime1">
              <a:rPr lang="ja-JP" altLang="en-US" noProof="0" smtClean="0"/>
              <a:t>2025/8/7</a:t>
            </a:fld>
            <a:endParaRPr lang="ja-JP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9858672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1" y="903115"/>
            <a:ext cx="10172700" cy="3540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5213948"/>
            <a:ext cx="4815840" cy="149932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6895649"/>
            <a:ext cx="4815840" cy="71025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5213948"/>
            <a:ext cx="4815840" cy="149932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6895649"/>
            <a:ext cx="4815840" cy="71025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A27EEB-C6C6-4FF2-9A92-81F70E0F2D52}" type="datetime1">
              <a:rPr lang="ja-JP" altLang="en-US" noProof="0" smtClean="0"/>
              <a:t>2025/8/7</a:t>
            </a:fld>
            <a:endParaRPr lang="ja-JP" alt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67020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582BAED-A769-49A6-9174-DCD595F94583}" type="datetime1">
              <a:rPr lang="ja-JP" altLang="en-US" noProof="0" smtClean="0"/>
              <a:t>2025/8/7</a:t>
            </a:fld>
            <a:endParaRPr lang="ja-JP" alt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3984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F4BF-ABA6-49F6-9721-BBCACE375DB6}" type="datetime1">
              <a:rPr lang="ja-JP" altLang="en-US" noProof="0" smtClean="0"/>
              <a:t>2025/8/7</a:t>
            </a:fld>
            <a:endParaRPr lang="ja-JP" alt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4845465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3" y="0"/>
            <a:ext cx="4802188" cy="16256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1083735"/>
            <a:ext cx="3092115" cy="283655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2181634"/>
            <a:ext cx="6158419" cy="118165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4127611"/>
            <a:ext cx="3092115" cy="987061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7" baseline="0">
                <a:solidFill>
                  <a:schemeClr val="bg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15112721"/>
            <a:ext cx="1233355" cy="825984"/>
          </a:xfrm>
        </p:spPr>
        <p:txBody>
          <a:bodyPr/>
          <a:lstStyle/>
          <a:p>
            <a:fld id="{2579F4BF-ABA6-49F6-9721-BBCACE375DB6}" type="datetime1">
              <a:rPr lang="ja-JP" altLang="en-US" noProof="0" smtClean="0"/>
              <a:t>2025/8/7</a:t>
            </a:fld>
            <a:endParaRPr lang="ja-JP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15112720"/>
            <a:ext cx="3482179" cy="819665"/>
          </a:xfrm>
        </p:spPr>
        <p:txBody>
          <a:bodyPr/>
          <a:lstStyle/>
          <a:p>
            <a:endParaRPr lang="ja-JP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15112720"/>
            <a:ext cx="1232456" cy="819665"/>
          </a:xfrm>
        </p:spPr>
        <p:txBody>
          <a:bodyPr/>
          <a:lstStyle/>
          <a:p>
            <a:fld id="{34B7E4EF-A1BD-40F4-AB7B-04F084DD991D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162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83464" cy="162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99376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5" y="3"/>
            <a:ext cx="7355585" cy="162559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3" y="0"/>
            <a:ext cx="4802188" cy="16256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162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1083733"/>
            <a:ext cx="3092117" cy="283655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4127611"/>
            <a:ext cx="3092117" cy="987061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7" baseline="0">
                <a:solidFill>
                  <a:schemeClr val="bg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15112721"/>
            <a:ext cx="1232456" cy="825984"/>
          </a:xfrm>
        </p:spPr>
        <p:txBody>
          <a:bodyPr/>
          <a:lstStyle/>
          <a:p>
            <a:fld id="{2579F4BF-ABA6-49F6-9721-BBCACE375DB6}" type="datetime1">
              <a:rPr lang="ja-JP" altLang="en-US" noProof="0" smtClean="0"/>
              <a:t>2025/8/7</a:t>
            </a:fld>
            <a:endParaRPr lang="ja-JP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15112720"/>
            <a:ext cx="3482179" cy="819665"/>
          </a:xfrm>
        </p:spPr>
        <p:txBody>
          <a:bodyPr/>
          <a:lstStyle/>
          <a:p>
            <a:endParaRPr lang="ja-JP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871" y="15112720"/>
            <a:ext cx="1263280" cy="819665"/>
          </a:xfrm>
        </p:spPr>
        <p:txBody>
          <a:bodyPr/>
          <a:lstStyle/>
          <a:p>
            <a:fld id="{34B7E4EF-A1BD-40F4-AB7B-04F084DD991D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162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823076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906394"/>
            <a:ext cx="10178323" cy="3536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5418672"/>
            <a:ext cx="10178323" cy="8518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15112721"/>
            <a:ext cx="2329723" cy="825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579F4BF-ABA6-49F6-9721-BBCACE375DB6}" type="datetime1">
              <a:rPr lang="ja-JP" altLang="en-US" noProof="0" smtClean="0"/>
              <a:t>2025/8/7</a:t>
            </a:fld>
            <a:endParaRPr lang="ja-JP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112720"/>
            <a:ext cx="4114800" cy="819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2" y="15112720"/>
            <a:ext cx="2819399" cy="819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4B7E4EF-A1BD-40F4-AB7B-04F084DD991D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162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536" y="0"/>
            <a:ext cx="283464" cy="162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905453" cy="16256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675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68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914377" rtl="0" eaLnBrk="1" latinLnBrk="0" hangingPunct="1">
        <a:lnSpc>
          <a:spcPct val="110000"/>
        </a:lnSpc>
        <a:spcBef>
          <a:spcPts val="933"/>
        </a:spcBef>
        <a:buClr>
          <a:schemeClr val="tx2"/>
        </a:buClr>
        <a:buFont typeface="Arial" panose="020B0604020202020204" pitchFamily="34" charset="0"/>
        <a:buChar char="•"/>
        <a:defRPr kumimoji="1" sz="26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377" indent="-304792" algn="l" defTabSz="914377" rtl="0" eaLnBrk="1" latinLnBrk="0" hangingPunct="1">
        <a:lnSpc>
          <a:spcPct val="110000"/>
        </a:lnSpc>
        <a:spcBef>
          <a:spcPts val="933"/>
        </a:spcBef>
        <a:buClr>
          <a:schemeClr val="tx2"/>
        </a:buClr>
        <a:buFont typeface="Gill Sans MT" panose="020B0502020104020203" pitchFamily="34" charset="0"/>
        <a:buChar char="–"/>
        <a:defRPr kumimoji="1"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3962" indent="-304792" algn="l" defTabSz="914377" rtl="0" eaLnBrk="1" latinLnBrk="0" hangingPunct="1">
        <a:lnSpc>
          <a:spcPct val="110000"/>
        </a:lnSpc>
        <a:spcBef>
          <a:spcPts val="933"/>
        </a:spcBef>
        <a:buClr>
          <a:schemeClr val="tx2"/>
        </a:buClr>
        <a:buFont typeface="Arial" panose="020B0604020202020204" pitchFamily="34" charset="0"/>
        <a:buChar char="•"/>
        <a:defRPr kumimoji="1" sz="21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547" indent="-304792" algn="l" defTabSz="914377" rtl="0" eaLnBrk="1" latinLnBrk="0" hangingPunct="1">
        <a:lnSpc>
          <a:spcPct val="110000"/>
        </a:lnSpc>
        <a:spcBef>
          <a:spcPts val="933"/>
        </a:spcBef>
        <a:buClr>
          <a:schemeClr val="tx2"/>
        </a:buClr>
        <a:buFont typeface="Gill Sans MT" panose="020B0502020104020203" pitchFamily="34" charset="0"/>
        <a:buChar char="–"/>
        <a:defRPr kumimoji="1" sz="18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131" indent="-304792" algn="l" defTabSz="914377" rtl="0" eaLnBrk="1" latinLnBrk="0" hangingPunct="1">
        <a:lnSpc>
          <a:spcPct val="110000"/>
        </a:lnSpc>
        <a:spcBef>
          <a:spcPts val="933"/>
        </a:spcBef>
        <a:buClr>
          <a:schemeClr val="tx2"/>
        </a:buClr>
        <a:buFont typeface="Arial" panose="020B0604020202020204" pitchFamily="34" charset="0"/>
        <a:buChar char="•"/>
        <a:defRPr kumimoji="1" sz="18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716" indent="-304792" algn="l" defTabSz="914377" rtl="0" eaLnBrk="1" latinLnBrk="0" hangingPunct="1">
        <a:lnSpc>
          <a:spcPct val="110000"/>
        </a:lnSpc>
        <a:spcBef>
          <a:spcPts val="933"/>
        </a:spcBef>
        <a:buClr>
          <a:schemeClr val="tx2"/>
        </a:buClr>
        <a:buFont typeface="Gill Sans MT" panose="020B0502020104020203" pitchFamily="34" charset="0"/>
        <a:buChar char="–"/>
        <a:defRPr kumimoji="1" sz="18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962301" indent="-304792" algn="l" defTabSz="914377" rtl="0" eaLnBrk="1" latinLnBrk="0" hangingPunct="1">
        <a:lnSpc>
          <a:spcPct val="110000"/>
        </a:lnSpc>
        <a:spcBef>
          <a:spcPts val="933"/>
        </a:spcBef>
        <a:buClr>
          <a:schemeClr val="tx2"/>
        </a:buClr>
        <a:buFont typeface="Arial" panose="020B0604020202020204" pitchFamily="34" charset="0"/>
        <a:buChar char="•"/>
        <a:defRPr kumimoji="1" sz="18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571886" indent="-304792" algn="l" defTabSz="914377" rtl="0" eaLnBrk="1" latinLnBrk="0" hangingPunct="1">
        <a:lnSpc>
          <a:spcPct val="110000"/>
        </a:lnSpc>
        <a:spcBef>
          <a:spcPts val="933"/>
        </a:spcBef>
        <a:buClr>
          <a:schemeClr val="tx2"/>
        </a:buClr>
        <a:buFont typeface="Gill Sans MT" panose="020B0502020104020203" pitchFamily="34" charset="0"/>
        <a:buChar char="–"/>
        <a:defRPr kumimoji="1" sz="1867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181470" indent="-304792" algn="l" defTabSz="914377" rtl="0" eaLnBrk="1" latinLnBrk="0" hangingPunct="1">
        <a:lnSpc>
          <a:spcPct val="110000"/>
        </a:lnSpc>
        <a:spcBef>
          <a:spcPts val="933"/>
        </a:spcBef>
        <a:buClr>
          <a:schemeClr val="tx2"/>
        </a:buClr>
        <a:buFont typeface="Arial" panose="020B0604020202020204" pitchFamily="34" charset="0"/>
        <a:buChar char="•"/>
        <a:defRPr kumimoji="1" sz="1867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4.png"/><Relationship Id="rId4" Type="http://schemas.openxmlformats.org/officeDocument/2006/relationships/customXml" Target="../ink/ink1.xml"/><Relationship Id="rId9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字幕 6">
            <a:extLst>
              <a:ext uri="{FF2B5EF4-FFF2-40B4-BE49-F238E27FC236}">
                <a16:creationId xmlns:a16="http://schemas.microsoft.com/office/drawing/2014/main" id="{D43C19A0-E2B7-1FB5-EB51-6AA2284D5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97" y="2621946"/>
            <a:ext cx="10083488" cy="2310098"/>
          </a:xfrm>
          <a:noFill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chemeClr val="bg1"/>
                </a:solidFill>
              </a:rPr>
              <a:t>キープ（</a:t>
            </a:r>
            <a:r>
              <a:rPr lang="en-US" altLang="ja-JP" sz="2800" b="1" dirty="0" err="1">
                <a:solidFill>
                  <a:schemeClr val="bg1"/>
                </a:solidFill>
              </a:rPr>
              <a:t>khipu</a:t>
            </a:r>
            <a:r>
              <a:rPr lang="ja-JP" altLang="en-US" sz="2800" b="1" dirty="0">
                <a:solidFill>
                  <a:schemeClr val="bg1"/>
                </a:solidFill>
              </a:rPr>
              <a:t>）は「結び目」を意味します。文字を持たなかったアンデスでは、数字や記録、手紙などにキープを使用していました。</a:t>
            </a:r>
            <a:endParaRPr lang="en-US" altLang="ja-JP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bg1"/>
                </a:solidFill>
              </a:rPr>
              <a:t>当ワークショップでは、キープ作りを通じてキープ</a:t>
            </a:r>
            <a:r>
              <a:rPr lang="ja-JP" altLang="en-US" sz="2800" b="1">
                <a:solidFill>
                  <a:schemeClr val="bg1"/>
                </a:solidFill>
              </a:rPr>
              <a:t>の説明やインカ</a:t>
            </a:r>
            <a:r>
              <a:rPr lang="ja-JP" altLang="en-US" sz="2800" b="1" dirty="0">
                <a:solidFill>
                  <a:schemeClr val="bg1"/>
                </a:solidFill>
              </a:rPr>
              <a:t>帝国の</a:t>
            </a:r>
            <a:endParaRPr lang="en-US" altLang="ja-JP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bg1"/>
                </a:solidFill>
              </a:rPr>
              <a:t>歴史的背景、講師母国のボリビアをはじめ南アメリカの話題にも触れます。</a:t>
            </a:r>
            <a:endParaRPr lang="en-US" altLang="ja-JP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bg1"/>
                </a:solidFill>
              </a:rPr>
              <a:t>また、講師を囲んでの多文化交流もぜひお楽しみください。</a:t>
            </a:r>
            <a:endParaRPr lang="en-US" altLang="ja-JP" sz="2800" b="1" dirty="0">
              <a:solidFill>
                <a:schemeClr val="bg1"/>
              </a:solidFill>
            </a:endParaRPr>
          </a:p>
          <a:p>
            <a:endParaRPr lang="en-US" altLang="ja-JP" sz="28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US" altLang="ja-JP" sz="39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ja-JP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インク 19">
                <a:extLst>
                  <a:ext uri="{FF2B5EF4-FFF2-40B4-BE49-F238E27FC236}">
                    <a16:creationId xmlns:a16="http://schemas.microsoft.com/office/drawing/2014/main" id="{77E73CBA-3023-893E-BD63-BC8089FE484A}"/>
                  </a:ext>
                </a:extLst>
              </p14:cNvPr>
              <p14:cNvContentPartPr/>
              <p14:nvPr/>
            </p14:nvContentPartPr>
            <p14:xfrm>
              <a:off x="-1154503" y="5246589"/>
              <a:ext cx="360" cy="360"/>
            </p14:xfrm>
          </p:contentPart>
        </mc:Choice>
        <mc:Fallback xmlns="">
          <p:pic>
            <p:nvPicPr>
              <p:cNvPr id="20" name="インク 19">
                <a:extLst>
                  <a:ext uri="{FF2B5EF4-FFF2-40B4-BE49-F238E27FC236}">
                    <a16:creationId xmlns:a16="http://schemas.microsoft.com/office/drawing/2014/main" id="{77E73CBA-3023-893E-BD63-BC8089FE48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172503" y="522858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インク 21">
                <a:extLst>
                  <a:ext uri="{FF2B5EF4-FFF2-40B4-BE49-F238E27FC236}">
                    <a16:creationId xmlns:a16="http://schemas.microsoft.com/office/drawing/2014/main" id="{56D19FE8-783C-D2CD-990A-0D4FDCDCF682}"/>
                  </a:ext>
                </a:extLst>
              </p14:cNvPr>
              <p14:cNvContentPartPr/>
              <p14:nvPr/>
            </p14:nvContentPartPr>
            <p14:xfrm>
              <a:off x="-2809423" y="5547189"/>
              <a:ext cx="3960" cy="3960"/>
            </p14:xfrm>
          </p:contentPart>
        </mc:Choice>
        <mc:Fallback xmlns="">
          <p:pic>
            <p:nvPicPr>
              <p:cNvPr id="22" name="インク 21">
                <a:extLst>
                  <a:ext uri="{FF2B5EF4-FFF2-40B4-BE49-F238E27FC236}">
                    <a16:creationId xmlns:a16="http://schemas.microsoft.com/office/drawing/2014/main" id="{56D19FE8-783C-D2CD-990A-0D4FDCDCF6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827423" y="5529189"/>
                <a:ext cx="39600" cy="396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96" y="369229"/>
            <a:ext cx="9893654" cy="2120416"/>
          </a:xfrm>
          <a:solidFill>
            <a:schemeClr val="bg1"/>
          </a:solidFill>
          <a:ln w="57150">
            <a:solidFill>
              <a:srgbClr val="00B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  <a:softEdge rad="203200"/>
          </a:effectLst>
          <a:scene3d>
            <a:camera prst="orthographicFront"/>
            <a:lightRig rig="threePt" dir="t"/>
          </a:scene3d>
          <a:sp3d contourW="12700">
            <a:contourClr>
              <a:schemeClr val="accent1">
                <a:lumMod val="75000"/>
              </a:schemeClr>
            </a:contourClr>
          </a:sp3d>
        </p:spPr>
        <p:txBody>
          <a:bodyPr rtlCol="0" anchor="ctr">
            <a:normAutofit/>
          </a:bodyPr>
          <a:lstStyle/>
          <a:p>
            <a:pPr algn="ctr"/>
            <a:r>
              <a:rPr lang="ja-JP" altLang="en-US" sz="5000" dirty="0">
                <a:solidFill>
                  <a:srgbClr val="C00000"/>
                </a:solidFill>
              </a:rPr>
              <a:t>多文化交流ワークショップ</a:t>
            </a:r>
            <a:br>
              <a:rPr lang="en-US" altLang="ja-JP" sz="4400" dirty="0">
                <a:solidFill>
                  <a:srgbClr val="C00000"/>
                </a:solidFill>
              </a:rPr>
            </a:br>
            <a:r>
              <a:rPr lang="ja-JP" altLang="en-US" sz="4400" dirty="0">
                <a:solidFill>
                  <a:srgbClr val="C00000"/>
                </a:solidFill>
              </a:rPr>
              <a:t>すみだで学ぶ世界の伝統工芸！</a:t>
            </a:r>
            <a:br>
              <a:rPr lang="en-US" altLang="ja-JP" sz="4400" dirty="0">
                <a:solidFill>
                  <a:srgbClr val="C00000"/>
                </a:solidFill>
              </a:rPr>
            </a:br>
            <a:r>
              <a:rPr lang="ja-JP" altLang="en-US" sz="4400" dirty="0">
                <a:solidFill>
                  <a:srgbClr val="C00000"/>
                </a:solidFill>
              </a:rPr>
              <a:t>キープ作りワークショップ</a:t>
            </a:r>
            <a:endParaRPr lang="en-US" altLang="ja-JP" sz="4400" dirty="0">
              <a:solidFill>
                <a:srgbClr val="C00000"/>
              </a:solidFill>
            </a:endParaRPr>
          </a:p>
        </p:txBody>
      </p:sp>
      <p:pic>
        <p:nvPicPr>
          <p:cNvPr id="29" name="図 28" descr="スポーツ, 草, 女性, 立つ が含まれている画像&#10;&#10;自動的に生成された説明">
            <a:extLst>
              <a:ext uri="{FF2B5EF4-FFF2-40B4-BE49-F238E27FC236}">
                <a16:creationId xmlns:a16="http://schemas.microsoft.com/office/drawing/2014/main" id="{06844ABE-556D-E5AA-3FDC-7D0DEAD793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01" r="210" b="2877"/>
          <a:stretch/>
        </p:blipFill>
        <p:spPr>
          <a:xfrm>
            <a:off x="-8681686" y="5088618"/>
            <a:ext cx="8038203" cy="539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6F41A78-0A5F-B966-1C45-E62DC5A04652}"/>
              </a:ext>
            </a:extLst>
          </p:cNvPr>
          <p:cNvSpPr/>
          <p:nvPr/>
        </p:nvSpPr>
        <p:spPr>
          <a:xfrm>
            <a:off x="15378031" y="5004384"/>
            <a:ext cx="10415110" cy="677108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最後は、みんなで音楽に合わせて踊りましょう♪</a:t>
            </a:r>
            <a:endParaRPr lang="en-US" altLang="ja-JP" sz="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262EF2C-9645-B156-F94B-0F8BC56202B4}"/>
              </a:ext>
            </a:extLst>
          </p:cNvPr>
          <p:cNvSpPr/>
          <p:nvPr/>
        </p:nvSpPr>
        <p:spPr>
          <a:xfrm>
            <a:off x="1512810" y="15145935"/>
            <a:ext cx="10860192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indent="0">
              <a:buNone/>
            </a:pPr>
            <a:r>
              <a:rPr lang="ja-JP" altLang="en-US" sz="3000" b="1" cap="none" spc="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お申込み・お問い合わせ　</a:t>
            </a:r>
            <a:r>
              <a:rPr lang="en-US" altLang="ja-JP" sz="3000" b="1" cap="none" spc="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【</a:t>
            </a:r>
            <a:r>
              <a:rPr lang="ja-JP" altLang="en-US" sz="3000" b="1" cap="none" spc="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窓口 ・ 電話 </a:t>
            </a:r>
            <a:r>
              <a:rPr lang="en-US" altLang="ja-JP" sz="3000" b="1" cap="none" spc="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】</a:t>
            </a:r>
            <a:r>
              <a:rPr lang="ja-JP" altLang="en-US" sz="3000" b="1" cap="none" spc="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altLang="ja-JP" sz="3000" b="1" cap="none" spc="0" dirty="0">
              <a:ln w="1016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3000" b="1" cap="none" spc="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墨田区みどりコミュニティセンター 　　</a:t>
            </a:r>
            <a:r>
              <a:rPr lang="en-US" altLang="ja-JP" sz="3000" b="1" cap="none" spc="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TEL</a:t>
            </a:r>
            <a:r>
              <a:rPr lang="ja-JP" altLang="en-US" sz="3000" b="1" cap="none" spc="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： </a:t>
            </a:r>
            <a:r>
              <a:rPr lang="en-US" altLang="ja-JP" sz="3000" b="1" cap="none" spc="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03-5600-5811</a:t>
            </a:r>
            <a:endParaRPr lang="ja-JP" altLang="en-US" sz="3000" b="1" cap="none" spc="0" dirty="0">
              <a:ln w="1016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21E4908-F228-3CB8-1D17-D1D7F9A6336E}"/>
              </a:ext>
            </a:extLst>
          </p:cNvPr>
          <p:cNvSpPr/>
          <p:nvPr/>
        </p:nvSpPr>
        <p:spPr>
          <a:xfrm>
            <a:off x="1082198" y="10980420"/>
            <a:ext cx="9893654" cy="2554545"/>
          </a:xfrm>
          <a:prstGeom prst="rect">
            <a:avLst/>
          </a:prstGeom>
          <a:solidFill>
            <a:srgbClr val="F4EAE2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開催日時 ： </a:t>
            </a:r>
            <a:r>
              <a:rPr lang="en-US" altLang="ja-JP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2025</a:t>
            </a:r>
            <a:r>
              <a:rPr lang="ja-JP" altLang="en-US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en-US" altLang="ja-JP" sz="32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9</a:t>
            </a:r>
            <a:r>
              <a:rPr lang="ja-JP" altLang="en-US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32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7</a:t>
            </a:r>
            <a:r>
              <a:rPr lang="ja-JP" altLang="en-US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日（日）</a:t>
            </a:r>
            <a:endParaRPr lang="en-US" altLang="ja-JP" sz="3200" b="1" cap="none" spc="0" dirty="0">
              <a:ln w="6600">
                <a:solidFill>
                  <a:srgbClr val="00B050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>
                    <a:lumMod val="75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　　　　</a:t>
            </a:r>
            <a:r>
              <a:rPr lang="ja-JP" altLang="en-US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en-US" altLang="ja-JP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13</a:t>
            </a:r>
            <a:r>
              <a:rPr lang="ja-JP" altLang="en-US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</a:t>
            </a:r>
            <a:r>
              <a:rPr lang="en-US" altLang="ja-JP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30</a:t>
            </a:r>
            <a:r>
              <a:rPr lang="ja-JP" altLang="en-US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lang="en-US" altLang="ja-JP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15</a:t>
            </a:r>
            <a:r>
              <a:rPr lang="ja-JP" altLang="en-US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</a:t>
            </a:r>
            <a:r>
              <a:rPr lang="en-US" altLang="ja-JP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00</a:t>
            </a:r>
            <a:r>
              <a:rPr lang="ja-JP" altLang="en-US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</a:t>
            </a:r>
            <a:r>
              <a:rPr lang="en-US" altLang="ja-JP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90</a:t>
            </a:r>
            <a:r>
              <a:rPr lang="ja-JP" altLang="en-US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分）</a:t>
            </a:r>
            <a:endParaRPr lang="en-US" altLang="ja-JP" sz="3200" b="1" cap="none" spc="0" dirty="0">
              <a:ln w="6600">
                <a:solidFill>
                  <a:srgbClr val="00B050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>
                    <a:lumMod val="75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tx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会場 ： みどりコミュニティセンター　</a:t>
            </a:r>
            <a:r>
              <a:rPr lang="en-US" altLang="ja-JP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tx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</a:t>
            </a:r>
            <a:r>
              <a:rPr lang="ja-JP" altLang="en-US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tx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階</a:t>
            </a:r>
            <a:r>
              <a:rPr lang="en-US" altLang="ja-JP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tx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</a:t>
            </a:r>
            <a:r>
              <a:rPr lang="ja-JP" altLang="en-US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tx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和室</a:t>
            </a:r>
            <a:r>
              <a:rPr lang="en-US" altLang="ja-JP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tx2">
                      <a:lumMod val="75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  <a:endParaRPr lang="en-US" altLang="ja-JP" sz="3200" b="1" dirty="0">
              <a:ln w="6600">
                <a:solidFill>
                  <a:srgbClr val="00B050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tx2">
                    <a:lumMod val="75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定員 ： 先着</a:t>
            </a:r>
            <a:r>
              <a:rPr lang="en-US" altLang="ja-JP" sz="32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</a:t>
            </a:r>
            <a:r>
              <a:rPr lang="ja-JP" altLang="en-US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名　　　　料金 ： </a:t>
            </a:r>
            <a:r>
              <a:rPr lang="en-US" altLang="ja-JP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500</a:t>
            </a:r>
            <a:r>
              <a:rPr lang="ja-JP" altLang="en-US" sz="32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</a:t>
            </a:r>
            <a:endParaRPr lang="en-US" altLang="ja-JP" sz="3200" b="1" cap="none" spc="0" dirty="0">
              <a:ln w="6600">
                <a:solidFill>
                  <a:srgbClr val="00B050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対象 ： 中学生以上　</a:t>
            </a:r>
            <a:endParaRPr lang="en-US" altLang="ja-JP" sz="3200" b="1" cap="none" spc="0" dirty="0">
              <a:ln w="6600">
                <a:solidFill>
                  <a:srgbClr val="00B050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8470188-0E9E-B308-6C18-A9E2F35044C8}"/>
              </a:ext>
            </a:extLst>
          </p:cNvPr>
          <p:cNvSpPr/>
          <p:nvPr/>
        </p:nvSpPr>
        <p:spPr>
          <a:xfrm>
            <a:off x="1082197" y="13505237"/>
            <a:ext cx="9893654" cy="1477328"/>
          </a:xfrm>
          <a:prstGeom prst="rect">
            <a:avLst/>
          </a:prstGeom>
          <a:solidFill>
            <a:srgbClr val="F4EAE2"/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0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講師 ： </a:t>
            </a:r>
            <a:r>
              <a:rPr lang="ja-JP" altLang="en-US" sz="30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井上　ノエミ　氏</a:t>
            </a:r>
            <a:r>
              <a:rPr lang="ja-JP" altLang="en-US" sz="30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墨田区議会議員</a:t>
            </a:r>
          </a:p>
          <a:p>
            <a:r>
              <a:rPr lang="en-US" altLang="ja-JP" sz="30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NPO</a:t>
            </a:r>
            <a:r>
              <a:rPr lang="ja-JP" altLang="en-US" sz="30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法人日本ラテンアメリカ友好協会理事長</a:t>
            </a:r>
            <a:endParaRPr lang="ja-JP" altLang="en-US" sz="3000" b="1" cap="none" spc="0" dirty="0">
              <a:ln w="6600">
                <a:solidFill>
                  <a:srgbClr val="00B050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en-US" altLang="ja-JP" sz="30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NPO</a:t>
            </a:r>
            <a:r>
              <a:rPr lang="ja-JP" altLang="en-US" sz="30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法人すみだ多文化共生交流会理事</a:t>
            </a:r>
            <a:endParaRPr lang="ja-JP" altLang="en-US" sz="3000" b="1" cap="none" spc="0" dirty="0">
              <a:ln w="6600">
                <a:solidFill>
                  <a:srgbClr val="00B050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9" name="図 8" descr="船, ボート, 大きい, ワイヤ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7AF1A35-2015-EC73-8002-09E9F4CF67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491" y="5010992"/>
            <a:ext cx="9873590" cy="5635939"/>
          </a:xfrm>
          <a:prstGeom prst="rect">
            <a:avLst/>
          </a:prstGeom>
        </p:spPr>
      </p:pic>
      <p:sp>
        <p:nvSpPr>
          <p:cNvPr id="21" name="フローチャート: 代替処理 20">
            <a:extLst>
              <a:ext uri="{FF2B5EF4-FFF2-40B4-BE49-F238E27FC236}">
                <a16:creationId xmlns:a16="http://schemas.microsoft.com/office/drawing/2014/main" id="{5D059670-36DC-85BC-93CC-71C40C20E170}"/>
              </a:ext>
            </a:extLst>
          </p:cNvPr>
          <p:cNvSpPr/>
          <p:nvPr/>
        </p:nvSpPr>
        <p:spPr>
          <a:xfrm>
            <a:off x="18740697" y="7952337"/>
            <a:ext cx="3004639" cy="1073284"/>
          </a:xfrm>
          <a:prstGeom prst="flowChartAlternateProcess">
            <a:avLst/>
          </a:prstGeom>
          <a:noFill/>
          <a:ln w="60325" cmpd="thinThick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bg1"/>
                </a:solidFill>
              </a:rPr>
              <a:t>※</a:t>
            </a:r>
            <a:r>
              <a:rPr kumimoji="1" lang="ja-JP" altLang="en-US" sz="2400" dirty="0">
                <a:solidFill>
                  <a:schemeClr val="bg1"/>
                </a:solidFill>
              </a:rPr>
              <a:t>イメージ画像</a:t>
            </a:r>
            <a:endParaRPr kumimoji="1"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34C2362-319E-C64F-2267-F1E3A4F14AA5}"/>
              </a:ext>
            </a:extLst>
          </p:cNvPr>
          <p:cNvSpPr/>
          <p:nvPr/>
        </p:nvSpPr>
        <p:spPr>
          <a:xfrm>
            <a:off x="13967166" y="8128000"/>
            <a:ext cx="2821730" cy="55399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indent="0">
              <a:buNone/>
            </a:pPr>
            <a:r>
              <a:rPr lang="en-US" altLang="ja-JP" sz="3000" b="1" dirty="0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E8E8E8"/>
                </a:highlight>
              </a:rPr>
              <a:t>※</a:t>
            </a:r>
            <a:r>
              <a:rPr lang="ja-JP" altLang="en-US" sz="3000" b="1" dirty="0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E8E8E8"/>
                </a:highlight>
              </a:rPr>
              <a:t>イメージ画像</a:t>
            </a:r>
            <a:endParaRPr lang="ja-JP" altLang="en-US" sz="3000" b="1" cap="none" spc="0" dirty="0">
              <a:ln w="10160">
                <a:solidFill>
                  <a:srgbClr val="00B050"/>
                </a:solidFill>
                <a:prstDash val="solid"/>
              </a:ln>
              <a:solidFill>
                <a:schemeClr val="bg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E8E8E8"/>
              </a:highlight>
            </a:endParaRPr>
          </a:p>
        </p:txBody>
      </p:sp>
      <p:sp>
        <p:nvSpPr>
          <p:cNvPr id="11" name="字幕 6">
            <a:extLst>
              <a:ext uri="{FF2B5EF4-FFF2-40B4-BE49-F238E27FC236}">
                <a16:creationId xmlns:a16="http://schemas.microsoft.com/office/drawing/2014/main" id="{77A640AD-9F3B-63BD-2B7A-167F1D422879}"/>
              </a:ext>
            </a:extLst>
          </p:cNvPr>
          <p:cNvSpPr txBox="1">
            <a:spLocks/>
          </p:cNvSpPr>
          <p:nvPr/>
        </p:nvSpPr>
        <p:spPr>
          <a:xfrm>
            <a:off x="7404477" y="9951295"/>
            <a:ext cx="2778429" cy="6166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304792" indent="-304792" algn="l" defTabSz="914377" rtl="0" eaLnBrk="1" latinLnBrk="0" hangingPunct="1">
              <a:lnSpc>
                <a:spcPct val="110000"/>
              </a:lnSpc>
              <a:spcBef>
                <a:spcPts val="93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914377" rtl="0" eaLnBrk="1" latinLnBrk="0" hangingPunct="1">
              <a:lnSpc>
                <a:spcPct val="110000"/>
              </a:lnSpc>
              <a:spcBef>
                <a:spcPts val="933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914377" rtl="0" eaLnBrk="1" latinLnBrk="0" hangingPunct="1">
              <a:lnSpc>
                <a:spcPct val="110000"/>
              </a:lnSpc>
              <a:spcBef>
                <a:spcPts val="93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914377" rtl="0" eaLnBrk="1" latinLnBrk="0" hangingPunct="1">
              <a:lnSpc>
                <a:spcPct val="110000"/>
              </a:lnSpc>
              <a:spcBef>
                <a:spcPts val="933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8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914377" rtl="0" eaLnBrk="1" latinLnBrk="0" hangingPunct="1">
              <a:lnSpc>
                <a:spcPct val="110000"/>
              </a:lnSpc>
              <a:spcBef>
                <a:spcPts val="93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8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914377" rtl="0" eaLnBrk="1" latinLnBrk="0" hangingPunct="1">
              <a:lnSpc>
                <a:spcPct val="110000"/>
              </a:lnSpc>
              <a:spcBef>
                <a:spcPts val="933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8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914377" rtl="0" eaLnBrk="1" latinLnBrk="0" hangingPunct="1">
              <a:lnSpc>
                <a:spcPct val="110000"/>
              </a:lnSpc>
              <a:spcBef>
                <a:spcPts val="93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8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914377" rtl="0" eaLnBrk="1" latinLnBrk="0" hangingPunct="1">
              <a:lnSpc>
                <a:spcPct val="110000"/>
              </a:lnSpc>
              <a:spcBef>
                <a:spcPts val="933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867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914377" rtl="0" eaLnBrk="1" latinLnBrk="0" hangingPunct="1">
              <a:lnSpc>
                <a:spcPct val="110000"/>
              </a:lnSpc>
              <a:spcBef>
                <a:spcPts val="93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867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※</a:t>
            </a:r>
            <a:r>
              <a:rPr lang="ja-JP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イメージ画像</a:t>
            </a:r>
            <a:endParaRPr lang="en-US" altLang="ja-JP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ja-JP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9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9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76957"/>
      </p:ext>
    </p:extLst>
  </p:cSld>
  <p:clrMapOvr>
    <a:masterClrMapping/>
  </p:clrMapOvr>
</p:sld>
</file>

<file path=ppt/theme/theme1.xml><?xml version="1.0" encoding="utf-8"?>
<a:theme xmlns:a="http://schemas.openxmlformats.org/drawingml/2006/main" name="バッジ">
  <a:themeElements>
    <a:clrScheme name="ユーザー定義 4">
      <a:dk1>
        <a:sysClr val="windowText" lastClr="000000"/>
      </a:dk1>
      <a:lt1>
        <a:sysClr val="window" lastClr="FFFFFF"/>
      </a:lt1>
      <a:dk2>
        <a:srgbClr val="B25DB1"/>
      </a:dk2>
      <a:lt2>
        <a:srgbClr val="EAE5EB"/>
      </a:lt2>
      <a:accent1>
        <a:srgbClr val="A99BE6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反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purl.org/dc/terms/"/>
    <ds:schemaRef ds:uri="http://www.w3.org/XML/1998/namespace"/>
    <ds:schemaRef ds:uri="16c05727-aa75-4e4a-9b5f-8a80a1165891"/>
    <ds:schemaRef ds:uri="71af3243-3dd4-4a8d-8c0d-dd76da1f02a5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バッジ</Template>
  <TotalTime>1614</TotalTime>
  <Words>192</Words>
  <Application>Microsoft Office PowerPoint</Application>
  <PresentationFormat>ユーザー設定</PresentationFormat>
  <Paragraphs>22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HGS創英角ﾎﾟｯﾌﾟ体</vt:lpstr>
      <vt:lpstr>Meiryo UI</vt:lpstr>
      <vt:lpstr>Arial</vt:lpstr>
      <vt:lpstr>Gill Sans MT</vt:lpstr>
      <vt:lpstr>Tw Cen MT</vt:lpstr>
      <vt:lpstr>バッジ</vt:lpstr>
      <vt:lpstr>多文化交流ワークショップ すみだで学ぶ世界の伝統工芸！ キープ作りワークショップ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smdr003 (墨田みどり003)</dc:creator>
  <cp:lastModifiedBy>smdr002 (墨田みどり002)</cp:lastModifiedBy>
  <cp:revision>10</cp:revision>
  <cp:lastPrinted>2025-08-04T06:16:16Z</cp:lastPrinted>
  <dcterms:created xsi:type="dcterms:W3CDTF">2024-07-08T09:44:49Z</dcterms:created>
  <dcterms:modified xsi:type="dcterms:W3CDTF">2025-08-07T07:43:47Z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